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D4989-1DE4-44C3-9DFB-A3DB00F39B58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585D6-FB15-443D-A1F7-020F328F4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9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4303BC-3536-4ECF-9E03-6657F79AB29C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1038"/>
            <a:ext cx="4567237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57688"/>
            <a:ext cx="5030787" cy="40719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6E468-52CC-414D-B826-EEF5BA0E26F1}" type="datetimeFigureOut">
              <a:rPr lang="en-AU" smtClean="0"/>
              <a:t>27/07/2017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5746-1A4F-4556-AEE3-EB7A6230D4A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views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016824" cy="1752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Doug Bridge</a:t>
            </a:r>
          </a:p>
          <a:p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Palliative Care Physician, Royal Perth Hospital</a:t>
            </a:r>
          </a:p>
          <a:p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Professor, University of Western Australia</a:t>
            </a:r>
            <a:endParaRPr lang="en-A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FFFF00"/>
                </a:solidFill>
                <a:latin typeface="Arial" charset="0"/>
                <a:cs typeface="Arial" charset="0"/>
              </a:rPr>
              <a:t>Healthy person’s world</a:t>
            </a:r>
            <a:endParaRPr lang="en-AU" sz="32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813" y="1357313"/>
            <a:ext cx="7429500" cy="4786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785813" y="2071688"/>
            <a:ext cx="5715000" cy="4071937"/>
          </a:xfrm>
          <a:prstGeom prst="rect">
            <a:avLst/>
          </a:prstGeom>
          <a:solidFill>
            <a:srgbClr val="618FF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2339752" y="3288804"/>
            <a:ext cx="2928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cs typeface="Arial" charset="0"/>
              </a:rPr>
              <a:t>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785813" y="1357313"/>
            <a:ext cx="2000250" cy="71437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284350" y="1500188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cs typeface="Arial" charset="0"/>
              </a:rPr>
              <a:t>House</a:t>
            </a:r>
            <a:endParaRPr lang="en-AU" sz="2400" dirty="0"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063" y="1357313"/>
            <a:ext cx="1785937" cy="71437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3169952" y="1438930"/>
            <a:ext cx="10181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Car</a:t>
            </a:r>
            <a:endParaRPr lang="en-AU" sz="28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06862" y="1373981"/>
            <a:ext cx="1928813" cy="714375"/>
          </a:xfrm>
          <a:prstGeom prst="rect">
            <a:avLst/>
          </a:prstGeom>
          <a:solidFill>
            <a:srgbClr val="0000F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59" name="TextBox 11"/>
          <p:cNvSpPr txBox="1">
            <a:spLocks noChangeArrowheads="1"/>
          </p:cNvSpPr>
          <p:nvPr/>
        </p:nvSpPr>
        <p:spPr bwMode="auto">
          <a:xfrm>
            <a:off x="4860032" y="1438930"/>
            <a:ext cx="12152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cs typeface="Arial" charset="0"/>
              </a:rPr>
              <a:t>Travel</a:t>
            </a:r>
            <a:endParaRPr lang="en-AU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60" name="TextBox 12"/>
          <p:cNvSpPr txBox="1">
            <a:spLocks noChangeArrowheads="1"/>
          </p:cNvSpPr>
          <p:nvPr/>
        </p:nvSpPr>
        <p:spPr bwMode="auto">
          <a:xfrm>
            <a:off x="1679493" y="4172648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cs typeface="Arial" charset="0"/>
              </a:rPr>
              <a:t>money status power</a:t>
            </a:r>
            <a:endParaRPr lang="bn-BD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00813" y="1357313"/>
            <a:ext cx="1714500" cy="1857375"/>
          </a:xfrm>
          <a:prstGeom prst="rect">
            <a:avLst/>
          </a:prstGeom>
          <a:solidFill>
            <a:srgbClr val="3CAA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62" name="TextBox 14"/>
          <p:cNvSpPr txBox="1">
            <a:spLocks noChangeArrowheads="1"/>
          </p:cNvSpPr>
          <p:nvPr/>
        </p:nvSpPr>
        <p:spPr bwMode="auto">
          <a:xfrm>
            <a:off x="6688757" y="2026346"/>
            <a:ext cx="12676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cs typeface="Arial" charset="0"/>
              </a:rPr>
              <a:t>Health</a:t>
            </a:r>
            <a:endParaRPr lang="bn-BD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00813" y="3214688"/>
            <a:ext cx="1714500" cy="2143125"/>
          </a:xfrm>
          <a:prstGeom prst="rect">
            <a:avLst/>
          </a:prstGeom>
          <a:solidFill>
            <a:srgbClr val="8244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64" name="TextBox 16"/>
          <p:cNvSpPr txBox="1">
            <a:spLocks noChangeArrowheads="1"/>
          </p:cNvSpPr>
          <p:nvPr/>
        </p:nvSpPr>
        <p:spPr bwMode="auto">
          <a:xfrm>
            <a:off x="6674686" y="3929062"/>
            <a:ext cx="13536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cs typeface="Arial" charset="0"/>
              </a:rPr>
              <a:t>Family</a:t>
            </a:r>
            <a:r>
              <a:rPr lang="bn-BD" sz="2800" dirty="0">
                <a:solidFill>
                  <a:schemeClr val="bg1"/>
                </a:solidFill>
                <a:cs typeface="Arial" charset="0"/>
              </a:rPr>
              <a:t> </a:t>
            </a:r>
            <a:endParaRPr lang="en-AU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00813" y="5357813"/>
            <a:ext cx="1714500" cy="78581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066" name="TextBox 18"/>
          <p:cNvSpPr txBox="1">
            <a:spLocks noChangeArrowheads="1"/>
          </p:cNvSpPr>
          <p:nvPr/>
        </p:nvSpPr>
        <p:spPr bwMode="auto">
          <a:xfrm>
            <a:off x="6500813" y="5504495"/>
            <a:ext cx="1771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Arial" charset="0"/>
              </a:rPr>
              <a:t>Spirituality</a:t>
            </a:r>
            <a:r>
              <a:rPr lang="bn-BD" sz="2400" dirty="0">
                <a:solidFill>
                  <a:schemeClr val="bg1"/>
                </a:solidFill>
                <a:cs typeface="Arial" charset="0"/>
              </a:rPr>
              <a:t> </a:t>
            </a:r>
            <a:endParaRPr lang="en-AU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85813" y="1357313"/>
            <a:ext cx="5715000" cy="4786312"/>
          </a:xfrm>
          <a:prstGeom prst="rect">
            <a:avLst/>
          </a:prstGeom>
          <a:solidFill>
            <a:srgbClr val="3CAA0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785813" y="1357313"/>
            <a:ext cx="7429500" cy="4786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785813" y="1357313"/>
            <a:ext cx="2857500" cy="714375"/>
          </a:xfrm>
          <a:prstGeom prst="rect">
            <a:avLst/>
          </a:prstGeom>
          <a:solidFill>
            <a:srgbClr val="618FFD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1714500" y="1571625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cs typeface="Arial" charset="0"/>
              </a:rPr>
              <a:t>work</a:t>
            </a:r>
            <a:endParaRPr lang="en-AU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813" y="1357313"/>
            <a:ext cx="928687" cy="14287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714500" y="1357313"/>
            <a:ext cx="928688" cy="14287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643188" y="1357313"/>
            <a:ext cx="1000125" cy="142875"/>
          </a:xfrm>
          <a:prstGeom prst="rect">
            <a:avLst/>
          </a:prstGeom>
          <a:solidFill>
            <a:srgbClr val="0000F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2000250" y="2928938"/>
            <a:ext cx="3500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chemeClr val="bg1"/>
                </a:solidFill>
                <a:cs typeface="Arial" charset="0"/>
              </a:rPr>
              <a:t>health</a:t>
            </a:r>
            <a:endParaRPr lang="en-AU" sz="8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16688" y="1341438"/>
            <a:ext cx="1714500" cy="3286125"/>
          </a:xfrm>
          <a:prstGeom prst="rect">
            <a:avLst/>
          </a:prstGeom>
          <a:solidFill>
            <a:srgbClr val="8244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83" name="TextBox 16"/>
          <p:cNvSpPr txBox="1">
            <a:spLocks noChangeArrowheads="1"/>
          </p:cNvSpPr>
          <p:nvPr/>
        </p:nvSpPr>
        <p:spPr bwMode="auto">
          <a:xfrm>
            <a:off x="6786563" y="2714625"/>
            <a:ext cx="1214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cs typeface="Arial" charset="0"/>
              </a:rPr>
              <a:t>family</a:t>
            </a:r>
            <a:endParaRPr lang="en-AU" sz="2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00813" y="4643438"/>
            <a:ext cx="1714500" cy="150018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085" name="TextBox 18"/>
          <p:cNvSpPr txBox="1">
            <a:spLocks noChangeArrowheads="1"/>
          </p:cNvSpPr>
          <p:nvPr/>
        </p:nvSpPr>
        <p:spPr bwMode="auto">
          <a:xfrm>
            <a:off x="6429375" y="5072063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cs typeface="Arial" charset="0"/>
              </a:rPr>
              <a:t>spirituality</a:t>
            </a:r>
            <a:endParaRPr lang="en-AU" sz="2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Sick person’s world</a:t>
            </a:r>
            <a:endParaRPr lang="en-AU" sz="3200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85813" y="1357313"/>
            <a:ext cx="3714750" cy="4143375"/>
          </a:xfrm>
          <a:prstGeom prst="rect">
            <a:avLst/>
          </a:prstGeom>
          <a:solidFill>
            <a:srgbClr val="8244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785813" y="5500688"/>
            <a:ext cx="3714750" cy="642937"/>
          </a:xfrm>
          <a:prstGeom prst="rect">
            <a:avLst/>
          </a:prstGeom>
          <a:solidFill>
            <a:srgbClr val="3CAA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785813" y="1357313"/>
            <a:ext cx="7429500" cy="4786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785813" y="1357313"/>
            <a:ext cx="785812" cy="357187"/>
          </a:xfrm>
          <a:prstGeom prst="rect">
            <a:avLst/>
          </a:prstGeom>
          <a:solidFill>
            <a:srgbClr val="618FF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57250" y="1357313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cs typeface="Arial" charset="0"/>
              </a:rPr>
              <a:t>work</a:t>
            </a:r>
            <a:endParaRPr lang="en-AU" sz="2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3" name="TextBox 14"/>
          <p:cNvSpPr txBox="1">
            <a:spLocks noChangeArrowheads="1"/>
          </p:cNvSpPr>
          <p:nvPr/>
        </p:nvSpPr>
        <p:spPr bwMode="auto">
          <a:xfrm>
            <a:off x="2000250" y="5500688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cs typeface="Arial" charset="0"/>
              </a:rPr>
              <a:t>health</a:t>
            </a:r>
            <a:endParaRPr lang="en-AU" sz="2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1285875" y="2786063"/>
            <a:ext cx="2643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cs typeface="Arial" charset="0"/>
              </a:rPr>
              <a:t>family</a:t>
            </a:r>
            <a:endParaRPr lang="en-AU" sz="6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00563" y="1357313"/>
            <a:ext cx="3714750" cy="478631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106" name="TextBox 18"/>
          <p:cNvSpPr txBox="1">
            <a:spLocks noChangeArrowheads="1"/>
          </p:cNvSpPr>
          <p:nvPr/>
        </p:nvSpPr>
        <p:spPr bwMode="auto">
          <a:xfrm>
            <a:off x="4500563" y="2786063"/>
            <a:ext cx="3643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cs typeface="Arial" charset="0"/>
              </a:rPr>
              <a:t>spirituality</a:t>
            </a:r>
            <a:endParaRPr lang="en-AU" sz="6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274638"/>
            <a:ext cx="8229600" cy="939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Dying person’s wor</a:t>
            </a:r>
            <a:r>
              <a:rPr lang="en-US" sz="3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ld</a:t>
            </a:r>
            <a:endParaRPr lang="en-AU" sz="36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85813" y="1357313"/>
            <a:ext cx="3714750" cy="4143375"/>
          </a:xfrm>
          <a:prstGeom prst="rect">
            <a:avLst/>
          </a:prstGeom>
          <a:solidFill>
            <a:srgbClr val="8244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785813" y="5500688"/>
            <a:ext cx="3714750" cy="642937"/>
          </a:xfrm>
          <a:prstGeom prst="rect">
            <a:avLst/>
          </a:prstGeom>
          <a:solidFill>
            <a:srgbClr val="3CAA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785813" y="1357313"/>
            <a:ext cx="7429500" cy="4786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785813" y="1357313"/>
            <a:ext cx="785812" cy="357187"/>
          </a:xfrm>
          <a:prstGeom prst="rect">
            <a:avLst/>
          </a:prstGeom>
          <a:solidFill>
            <a:srgbClr val="618FF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857250" y="1357313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cs typeface="Arial" charset="0"/>
              </a:rPr>
              <a:t>work</a:t>
            </a:r>
            <a:endParaRPr lang="en-AU" sz="2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2000250" y="5500688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cs typeface="Arial" charset="0"/>
              </a:rPr>
              <a:t>health</a:t>
            </a:r>
            <a:endParaRPr lang="en-AU" sz="2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128" name="TextBox 16"/>
          <p:cNvSpPr txBox="1">
            <a:spLocks noChangeArrowheads="1"/>
          </p:cNvSpPr>
          <p:nvPr/>
        </p:nvSpPr>
        <p:spPr bwMode="auto">
          <a:xfrm>
            <a:off x="1285875" y="2786063"/>
            <a:ext cx="2643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cs typeface="Arial" charset="0"/>
              </a:rPr>
              <a:t>family</a:t>
            </a:r>
            <a:endParaRPr lang="en-AU" sz="6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00563" y="1357313"/>
            <a:ext cx="3714750" cy="4786312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130" name="TextBox 18"/>
          <p:cNvSpPr txBox="1">
            <a:spLocks noChangeArrowheads="1"/>
          </p:cNvSpPr>
          <p:nvPr/>
        </p:nvSpPr>
        <p:spPr bwMode="auto">
          <a:xfrm>
            <a:off x="4500563" y="2786063"/>
            <a:ext cx="3643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cs typeface="Arial" charset="0"/>
              </a:rPr>
              <a:t>spirituality</a:t>
            </a:r>
            <a:endParaRPr lang="en-AU" sz="6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274638"/>
            <a:ext cx="8229600" cy="939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Dying person’s world</a:t>
            </a:r>
            <a:endParaRPr lang="en-AU" sz="3200" dirty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1331913" y="3933825"/>
            <a:ext cx="2519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= human</a:t>
            </a:r>
          </a:p>
          <a:p>
            <a:r>
              <a:rPr lang="en-US" sz="2800">
                <a:solidFill>
                  <a:schemeClr val="bg1"/>
                </a:solidFill>
              </a:rPr>
              <a:t>   relationships</a:t>
            </a:r>
            <a:endParaRPr lang="en-AU" sz="2800">
              <a:solidFill>
                <a:schemeClr val="bg1"/>
              </a:solidFill>
            </a:endParaRPr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4859338" y="4005263"/>
            <a:ext cx="26654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= transcendent</a:t>
            </a:r>
          </a:p>
          <a:p>
            <a:r>
              <a:rPr lang="en-US" sz="2800">
                <a:solidFill>
                  <a:schemeClr val="bg1"/>
                </a:solidFill>
              </a:rPr>
              <a:t>   relationships</a:t>
            </a:r>
            <a:endParaRPr lang="en-AU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8350" y="1835150"/>
            <a:ext cx="5403850" cy="4559300"/>
          </a:xfrm>
          <a:prstGeom prst="rect">
            <a:avLst/>
          </a:prstGeom>
          <a:solidFill>
            <a:srgbClr val="3CAA04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Arial" charset="0"/>
              </a:rPr>
              <a:t>Doctor’s view of a dying patient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81200" y="3505200"/>
            <a:ext cx="2362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4800"/>
              <a:t>medical</a:t>
            </a:r>
          </a:p>
          <a:p>
            <a:pPr defTabSz="762000"/>
            <a:r>
              <a:rPr lang="en-US" sz="4800"/>
              <a:t>  issues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172200" y="3968750"/>
            <a:ext cx="2127250" cy="1816100"/>
          </a:xfrm>
          <a:prstGeom prst="rect">
            <a:avLst/>
          </a:prstGeom>
          <a:solidFill>
            <a:srgbClr val="82447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553200" y="461803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 sz="3200"/>
              <a:t>family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172200" y="5797550"/>
            <a:ext cx="2127250" cy="5969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400800" y="5867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/>
              <a:t>spirituality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339975" y="2205038"/>
            <a:ext cx="2809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lnSpc>
                <a:spcPct val="150000"/>
              </a:lnSpc>
              <a:spcBef>
                <a:spcPct val="50000"/>
              </a:spcBef>
            </a:pPr>
            <a:r>
              <a:rPr lang="en-US" sz="2000"/>
              <a:t>	   urea    electrolytes  chest Xray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295400" y="5334000"/>
            <a:ext cx="4572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000"/>
              <a:t>		respiratory rate</a:t>
            </a:r>
          </a:p>
          <a:p>
            <a:pPr defTabSz="762000">
              <a:spcBef>
                <a:spcPct val="50000"/>
              </a:spcBef>
            </a:pPr>
            <a:r>
              <a:rPr lang="en-US" sz="2000"/>
              <a:t>       bilirubin              constipation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 rot="-3884697">
            <a:off x="3582987" y="3435351"/>
            <a:ext cx="3173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400"/>
              <a:t>not for resuscitation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172200" y="1835150"/>
            <a:ext cx="2127250" cy="11303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372225" y="2060575"/>
            <a:ext cx="1800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n-US">
                <a:solidFill>
                  <a:srgbClr val="191919"/>
                </a:solidFill>
              </a:rPr>
              <a:t>legal &amp; </a:t>
            </a:r>
          </a:p>
          <a:p>
            <a:pPr defTabSz="762000"/>
            <a:r>
              <a:rPr lang="en-US">
                <a:solidFill>
                  <a:srgbClr val="191919"/>
                </a:solidFill>
              </a:rPr>
              <a:t>ethical issues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172200" y="2978150"/>
            <a:ext cx="2127250" cy="9779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372225" y="3048000"/>
            <a:ext cx="1655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/>
              <a:t>cost containment</a:t>
            </a:r>
          </a:p>
        </p:txBody>
      </p:sp>
      <p:sp>
        <p:nvSpPr>
          <p:cNvPr id="6160" name="TextBox 15"/>
          <p:cNvSpPr txBox="1">
            <a:spLocks noChangeArrowheads="1"/>
          </p:cNvSpPr>
          <p:nvPr/>
        </p:nvSpPr>
        <p:spPr bwMode="auto">
          <a:xfrm rot="2385992">
            <a:off x="855663" y="4552950"/>
            <a:ext cx="1655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morphine</a:t>
            </a:r>
            <a:endParaRPr lang="en-AU" sz="2400"/>
          </a:p>
        </p:txBody>
      </p:sp>
      <p:sp>
        <p:nvSpPr>
          <p:cNvPr id="6161" name="TextBox 16"/>
          <p:cNvSpPr txBox="1">
            <a:spLocks noChangeArrowheads="1"/>
          </p:cNvSpPr>
          <p:nvPr/>
        </p:nvSpPr>
        <p:spPr bwMode="auto">
          <a:xfrm rot="-2072116">
            <a:off x="1068388" y="2374900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hydration</a:t>
            </a:r>
            <a:endParaRPr lang="en-AU" sz="240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83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World views</vt:lpstr>
      <vt:lpstr>Healthy person’s world</vt:lpstr>
      <vt:lpstr>PowerPoint Presentation</vt:lpstr>
      <vt:lpstr>PowerPoint Presentation</vt:lpstr>
      <vt:lpstr>PowerPoint Presentation</vt:lpstr>
      <vt:lpstr>Doctor’s view of a dying patient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views</dc:title>
  <dc:creator>Owner</dc:creator>
  <cp:lastModifiedBy>User</cp:lastModifiedBy>
  <cp:revision>5</cp:revision>
  <dcterms:created xsi:type="dcterms:W3CDTF">2012-10-06T04:47:46Z</dcterms:created>
  <dcterms:modified xsi:type="dcterms:W3CDTF">2017-07-27T01:32:39Z</dcterms:modified>
</cp:coreProperties>
</file>